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0" r:id="rId6"/>
    <p:sldId id="4230" r:id="rId7"/>
    <p:sldId id="4235" r:id="rId8"/>
    <p:sldId id="4241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0"/>
            <p14:sldId id="4230"/>
            <p14:sldId id="4235"/>
            <p14:sldId id="4241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6" d="100"/>
          <a:sy n="106" d="100"/>
        </p:scale>
        <p:origin x="6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c-sharpcorner.com/members/kunj-sangani" TargetMode="External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hyperlink" Target="https://www.linkedin.com/in/siddharthvaghasia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26.jpg"/><Relationship Id="rId10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hyperlink" Target="https://www.linkedin.com/in/kunjsangan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linkedin.com/in/kunjsangani" TargetMode="External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hyperlink" Target="https://www.c-sharpcorner.com/members/kunj-sangan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hyperlink" Target="https://www.linkedin.com/in/siddharthvaghasia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700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SPFx webpart to Test </a:t>
            </a:r>
            <a:r>
              <a:rPr lang="en-IN" sz="4000" dirty="0" err="1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PnPjs</a:t>
            </a:r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 SharePoint Methods</a:t>
            </a:r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sz="2448" dirty="0" err="1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pnpjsexplorer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Kunj Sangani(@sanganikunj)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2FC8E-5D92-4015-B856-1186496D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73" y="1709657"/>
            <a:ext cx="4737399" cy="40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00721" y="373360"/>
            <a:ext cx="6037880" cy="917575"/>
          </a:xfrm>
        </p:spPr>
        <p:txBody>
          <a:bodyPr/>
          <a:lstStyle/>
          <a:p>
            <a:r>
              <a:rPr lang="en-IN" b="1" u="sng" dirty="0">
                <a:solidFill>
                  <a:schemeClr val="accent3">
                    <a:lumMod val="75000"/>
                  </a:schemeClr>
                </a:solidFill>
              </a:rPr>
              <a:t>Siddharth</a:t>
            </a:r>
            <a:r>
              <a:rPr lang="en-IN" u="sng" dirty="0">
                <a:solidFill>
                  <a:schemeClr val="accent3">
                    <a:lumMod val="75000"/>
                  </a:schemeClr>
                </a:solidFill>
              </a:rPr>
              <a:t> Vaghasia</a:t>
            </a:r>
            <a:br>
              <a:rPr lang="en-IN" u="sng" dirty="0"/>
            </a:br>
            <a:endParaRPr lang="en-IN" dirty="0"/>
          </a:p>
        </p:txBody>
      </p:sp>
      <p:pic>
        <p:nvPicPr>
          <p:cNvPr id="1026" name="Picture 2" descr="Image result for websit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3" y="2238804"/>
            <a:ext cx="230404" cy="2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863" y="2203738"/>
            <a:ext cx="3472837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3"/>
              </a:rPr>
              <a:t>https://siddharthvaghasia.com</a:t>
            </a:r>
            <a:endParaRPr lang="en-IN" sz="1428" dirty="0"/>
          </a:p>
        </p:txBody>
      </p:sp>
      <p:pic>
        <p:nvPicPr>
          <p:cNvPr id="1032" name="Picture 8" descr="Image result for twitt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6" y="2743303"/>
            <a:ext cx="448877" cy="30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4" y="4215218"/>
            <a:ext cx="309561" cy="3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87192" y="2634462"/>
            <a:ext cx="1483283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/>
              <a:t>@</a:t>
            </a:r>
            <a:r>
              <a:rPr lang="en-IN" sz="1632" dirty="0" err="1"/>
              <a:t>siddh_me</a:t>
            </a:r>
            <a:endParaRPr lang="en-IN" sz="1632" dirty="0"/>
          </a:p>
        </p:txBody>
      </p:sp>
      <p:sp>
        <p:nvSpPr>
          <p:cNvPr id="11" name="TextBox 10"/>
          <p:cNvSpPr txBox="1"/>
          <p:nvPr/>
        </p:nvSpPr>
        <p:spPr>
          <a:xfrm>
            <a:off x="746267" y="4161582"/>
            <a:ext cx="2105020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 err="1"/>
              <a:t>siddharth-vaghasia</a:t>
            </a:r>
            <a:endParaRPr lang="en-IN" sz="1632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53" y="5233460"/>
            <a:ext cx="2467513" cy="816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267" y="3773686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7"/>
              </a:rPr>
              <a:t>https://c-sharpcorner.com/members/siddharth-vaghasia</a:t>
            </a:r>
            <a:endParaRPr lang="en-IN" sz="1428" dirty="0"/>
          </a:p>
        </p:txBody>
      </p:sp>
      <p:pic>
        <p:nvPicPr>
          <p:cNvPr id="2050" name="Picture 2" descr="Image result for c- csharp corner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" y="3748825"/>
            <a:ext cx="407537" cy="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mail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48" y="4780747"/>
            <a:ext cx="354141" cy="3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7589" y="4780747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/>
              <a:t>siddh.vaghasia@gmail.com</a:t>
            </a:r>
          </a:p>
        </p:txBody>
      </p:sp>
      <p:pic>
        <p:nvPicPr>
          <p:cNvPr id="2054" name="Picture 6" descr="Image result for linked in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8" y="3238487"/>
            <a:ext cx="317094" cy="3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87192" y="3220096"/>
            <a:ext cx="4800367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28" dirty="0">
                <a:hlinkClick r:id="rId11"/>
              </a:rPr>
              <a:t>https://www.linkedin.com/in/siddharthvaghasia</a:t>
            </a:r>
            <a:endParaRPr lang="en-IN" sz="1428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5" y="328309"/>
            <a:ext cx="994841" cy="796973"/>
          </a:xfrm>
          <a:prstGeom prst="rect">
            <a:avLst/>
          </a:prstGeom>
        </p:spPr>
      </p:pic>
      <p:sp>
        <p:nvSpPr>
          <p:cNvPr id="21" name="Title 8">
            <a:extLst>
              <a:ext uri="{FF2B5EF4-FFF2-40B4-BE49-F238E27FC236}">
                <a16:creationId xmlns:a16="http://schemas.microsoft.com/office/drawing/2014/main" id="{AD7BD9FC-92FA-4AC1-8BBE-BB3B103ED2FE}"/>
              </a:ext>
            </a:extLst>
          </p:cNvPr>
          <p:cNvSpPr txBox="1">
            <a:spLocks/>
          </p:cNvSpPr>
          <p:nvPr/>
        </p:nvSpPr>
        <p:spPr>
          <a:xfrm>
            <a:off x="7143215" y="356003"/>
            <a:ext cx="603788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b="1" u="sng" dirty="0">
                <a:solidFill>
                  <a:schemeClr val="accent3">
                    <a:lumMod val="75000"/>
                  </a:schemeClr>
                </a:solidFill>
              </a:rPr>
              <a:t>Kunj</a:t>
            </a:r>
            <a:r>
              <a:rPr lang="en-IN" u="sng" dirty="0">
                <a:solidFill>
                  <a:schemeClr val="accent3">
                    <a:lumMod val="75000"/>
                  </a:schemeClr>
                </a:solidFill>
              </a:rPr>
              <a:t> Sangani</a:t>
            </a:r>
            <a:endParaRPr lang="en-IN" dirty="0"/>
          </a:p>
        </p:txBody>
      </p:sp>
      <p:pic>
        <p:nvPicPr>
          <p:cNvPr id="26" name="Picture 8" descr="Image result for twitter icon">
            <a:extLst>
              <a:ext uri="{FF2B5EF4-FFF2-40B4-BE49-F238E27FC236}">
                <a16:creationId xmlns:a16="http://schemas.microsoft.com/office/drawing/2014/main" id="{56481AFE-0FAF-45E6-80F8-E00E5FC5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26" y="2271014"/>
            <a:ext cx="448877" cy="30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80C66BC0-3CA8-408E-B682-38FEBFB6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74" y="3742929"/>
            <a:ext cx="309561" cy="3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A2AE2B-EAEA-4205-BB94-140265F73F49}"/>
              </a:ext>
            </a:extLst>
          </p:cNvPr>
          <p:cNvSpPr txBox="1"/>
          <p:nvPr/>
        </p:nvSpPr>
        <p:spPr>
          <a:xfrm>
            <a:off x="7761972" y="2162173"/>
            <a:ext cx="1483283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/>
              <a:t>@sanganikunj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D8E79-DD31-4095-9BC9-61A8052B1808}"/>
              </a:ext>
            </a:extLst>
          </p:cNvPr>
          <p:cNvSpPr txBox="1"/>
          <p:nvPr/>
        </p:nvSpPr>
        <p:spPr>
          <a:xfrm>
            <a:off x="7721047" y="3689293"/>
            <a:ext cx="2105020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 err="1"/>
              <a:t>kunj-sangani</a:t>
            </a:r>
            <a:endParaRPr lang="en-IN" sz="1632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0A497C-167D-4E99-AA79-D76FD8DAB393}"/>
              </a:ext>
            </a:extLst>
          </p:cNvPr>
          <p:cNvSpPr txBox="1"/>
          <p:nvPr/>
        </p:nvSpPr>
        <p:spPr>
          <a:xfrm>
            <a:off x="7721047" y="3301397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13"/>
              </a:rPr>
              <a:t>https://www.c-sharpcorner.com/members/kunj-sangani</a:t>
            </a:r>
            <a:endParaRPr lang="en-IN" sz="1428" dirty="0"/>
          </a:p>
        </p:txBody>
      </p:sp>
      <p:pic>
        <p:nvPicPr>
          <p:cNvPr id="32" name="Picture 2" descr="Image result for c- csharp corner logo">
            <a:extLst>
              <a:ext uri="{FF2B5EF4-FFF2-40B4-BE49-F238E27FC236}">
                <a16:creationId xmlns:a16="http://schemas.microsoft.com/office/drawing/2014/main" id="{D4F92F58-B3A9-471D-83C7-86E2572E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33" y="3276536"/>
            <a:ext cx="407537" cy="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email icon">
            <a:extLst>
              <a:ext uri="{FF2B5EF4-FFF2-40B4-BE49-F238E27FC236}">
                <a16:creationId xmlns:a16="http://schemas.microsoft.com/office/drawing/2014/main" id="{9615CDC4-D510-4293-967D-70D7F981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8" y="4308458"/>
            <a:ext cx="354141" cy="3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B513CA-EEBE-4C33-A88C-9FDA4764E22E}"/>
              </a:ext>
            </a:extLst>
          </p:cNvPr>
          <p:cNvSpPr txBox="1"/>
          <p:nvPr/>
        </p:nvSpPr>
        <p:spPr>
          <a:xfrm>
            <a:off x="7742369" y="4308458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/>
              <a:t>sangani.kunj@gmail.com</a:t>
            </a:r>
          </a:p>
        </p:txBody>
      </p:sp>
      <p:pic>
        <p:nvPicPr>
          <p:cNvPr id="35" name="Picture 6" descr="Image result for linked in icon">
            <a:extLst>
              <a:ext uri="{FF2B5EF4-FFF2-40B4-BE49-F238E27FC236}">
                <a16:creationId xmlns:a16="http://schemas.microsoft.com/office/drawing/2014/main" id="{4975EF27-A856-4D2E-B954-DEEF9FDC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78" y="2766198"/>
            <a:ext cx="317094" cy="3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844FEFA-9D93-48B4-88C7-E9BAA942F36C}"/>
              </a:ext>
            </a:extLst>
          </p:cNvPr>
          <p:cNvSpPr/>
          <p:nvPr/>
        </p:nvSpPr>
        <p:spPr>
          <a:xfrm>
            <a:off x="7761972" y="2747807"/>
            <a:ext cx="4800367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28" dirty="0">
                <a:hlinkClick r:id="rId14"/>
              </a:rPr>
              <a:t>https://www.linkedin.com/in/kunjsangani</a:t>
            </a:r>
            <a:endParaRPr lang="en-IN" sz="1428" dirty="0"/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52C4B2F-DE27-47F4-8E3D-2B492E477B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6307" y="208980"/>
            <a:ext cx="1023314" cy="10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93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dirty="0" err="1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pnpjsexplorer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  <a:cs typeface="Roboto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SPFx webpart to Test </a:t>
            </a:r>
            <a:r>
              <a:rPr lang="en-IN" dirty="0" err="1">
                <a:solidFill>
                  <a:schemeClr val="tx1"/>
                </a:solidFill>
                <a:latin typeface="Proxima Nova Semibold" panose="02000506030000020004" pitchFamily="50" charset="0"/>
              </a:rPr>
              <a:t>PnPjs</a:t>
            </a:r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 SharePoint Methods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https://github.com/pnp/sp-dev-fx-webparts/tree/master/samples/react-pnpjsexplorer</a:t>
            </a:r>
            <a:endParaRPr lang="en-US" u="sng" dirty="0"/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1393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Most of the SharePoint developers are using PnP JS to develop SPFx solutions.</a:t>
            </a:r>
          </a:p>
          <a:p>
            <a:r>
              <a:rPr lang="en-IN" sz="2400" b="1" dirty="0"/>
              <a:t>During the development, there are times when we wanted to know what properties/attributes will be returned in response</a:t>
            </a:r>
          </a:p>
          <a:p>
            <a:r>
              <a:rPr lang="en-IN" sz="2400" b="1" dirty="0"/>
              <a:t>To get these details, we either use console.log to log response or debug the JavaScript and check what properties/attributes are returned etc</a:t>
            </a:r>
          </a:p>
          <a:p>
            <a:r>
              <a:rPr lang="en-IN" sz="2400" b="1" dirty="0"/>
              <a:t>This web part can be used so that we can quickly test any SharePoint REST API methods using PnP JS.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A80C77C-EA94-4D57-9D0B-B4885DC7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302140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DA1B9E3-E0FA-411C-ABB7-37FBF46FB6DB}"/>
              </a:ext>
            </a:extLst>
          </p:cNvPr>
          <p:cNvSpPr txBox="1">
            <a:spLocks/>
          </p:cNvSpPr>
          <p:nvPr/>
        </p:nvSpPr>
        <p:spPr>
          <a:xfrm>
            <a:off x="157842" y="1219715"/>
            <a:ext cx="11677490" cy="36194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Utility Web Part for Developers </a:t>
            </a:r>
          </a:p>
          <a:p>
            <a:r>
              <a:rPr lang="en-IN" sz="2400" dirty="0"/>
              <a:t>Test PnP JS SharePoint package methods</a:t>
            </a:r>
          </a:p>
          <a:p>
            <a:r>
              <a:rPr lang="en-IN" sz="2400" dirty="0"/>
              <a:t>Response will be displayed in a code format.</a:t>
            </a:r>
          </a:p>
          <a:p>
            <a:r>
              <a:rPr lang="en-IN" sz="2400" dirty="0"/>
              <a:t>By default, it will run in context of current site collection</a:t>
            </a:r>
          </a:p>
          <a:p>
            <a:r>
              <a:rPr lang="en-IN" sz="2400" dirty="0"/>
              <a:t>Optional option to enter different site collection or sub site </a:t>
            </a:r>
            <a:r>
              <a:rPr lang="en-IN" sz="2400" dirty="0" err="1"/>
              <a:t>url</a:t>
            </a:r>
            <a:r>
              <a:rPr lang="en-IN" sz="2400" dirty="0"/>
              <a:t> to set PnP JS context to different </a:t>
            </a:r>
            <a:r>
              <a:rPr lang="en-IN" sz="2400" dirty="0" err="1"/>
              <a:t>url</a:t>
            </a:r>
            <a:r>
              <a:rPr lang="en-IN" sz="2400" dirty="0"/>
              <a:t> (other than current context)</a:t>
            </a:r>
          </a:p>
          <a:p>
            <a:r>
              <a:rPr lang="en-IN" sz="2400" dirty="0"/>
              <a:t>Support for Get and Post methods.</a:t>
            </a:r>
          </a:p>
          <a:p>
            <a:r>
              <a:rPr lang="en-IN" sz="2400" dirty="0"/>
              <a:t>Option to see some examples which can be copied and tested just by changing list/libraries/column names.</a:t>
            </a:r>
          </a:p>
        </p:txBody>
      </p:sp>
    </p:spTree>
    <p:extLst>
      <p:ext uri="{BB962C8B-B14F-4D97-AF65-F5344CB8AC3E}">
        <p14:creationId xmlns:p14="http://schemas.microsoft.com/office/powerpoint/2010/main" val="14505725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Image result for website icon">
            <a:extLst>
              <a:ext uri="{FF2B5EF4-FFF2-40B4-BE49-F238E27FC236}">
                <a16:creationId xmlns:a16="http://schemas.microsoft.com/office/drawing/2014/main" id="{7142297E-7978-4D41-91C1-1A8A4D993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3" y="2238804"/>
            <a:ext cx="230404" cy="2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84C9AF-CE62-4313-9611-170603A38799}"/>
              </a:ext>
            </a:extLst>
          </p:cNvPr>
          <p:cNvSpPr txBox="1"/>
          <p:nvPr/>
        </p:nvSpPr>
        <p:spPr>
          <a:xfrm>
            <a:off x="792863" y="2203738"/>
            <a:ext cx="3472837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3"/>
              </a:rPr>
              <a:t>https://siddharthvaghasia.com</a:t>
            </a:r>
            <a:endParaRPr lang="en-IN" sz="1428" dirty="0"/>
          </a:p>
        </p:txBody>
      </p:sp>
      <p:pic>
        <p:nvPicPr>
          <p:cNvPr id="43" name="Picture 8" descr="Image result for twitter icon">
            <a:extLst>
              <a:ext uri="{FF2B5EF4-FFF2-40B4-BE49-F238E27FC236}">
                <a16:creationId xmlns:a16="http://schemas.microsoft.com/office/drawing/2014/main" id="{0E31FBEF-3FD5-4489-883B-E7D90F24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6" y="2743303"/>
            <a:ext cx="448877" cy="30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Related image">
            <a:extLst>
              <a:ext uri="{FF2B5EF4-FFF2-40B4-BE49-F238E27FC236}">
                <a16:creationId xmlns:a16="http://schemas.microsoft.com/office/drawing/2014/main" id="{AB8A4D97-A9E5-436D-B269-9346CC2F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4" y="4215218"/>
            <a:ext cx="309561" cy="3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949ABA4-0F39-4470-BABE-B9E2BF284620}"/>
              </a:ext>
            </a:extLst>
          </p:cNvPr>
          <p:cNvSpPr txBox="1"/>
          <p:nvPr/>
        </p:nvSpPr>
        <p:spPr>
          <a:xfrm>
            <a:off x="787192" y="2634462"/>
            <a:ext cx="1483283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/>
              <a:t>@</a:t>
            </a:r>
            <a:r>
              <a:rPr lang="en-IN" sz="1632" dirty="0" err="1"/>
              <a:t>siddh_me</a:t>
            </a:r>
            <a:endParaRPr lang="en-IN" sz="1632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985462-D9B2-456F-94E3-F214462C4877}"/>
              </a:ext>
            </a:extLst>
          </p:cNvPr>
          <p:cNvSpPr txBox="1"/>
          <p:nvPr/>
        </p:nvSpPr>
        <p:spPr>
          <a:xfrm>
            <a:off x="746267" y="4161582"/>
            <a:ext cx="2105020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 err="1"/>
              <a:t>siddharth-vaghasia</a:t>
            </a:r>
            <a:endParaRPr lang="en-IN" sz="1632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752CF38-035E-4E2B-BA68-31B115DDC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53" y="5233460"/>
            <a:ext cx="2467513" cy="8160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B9F310-60C5-4A04-B08A-84DAAA30D990}"/>
              </a:ext>
            </a:extLst>
          </p:cNvPr>
          <p:cNvSpPr txBox="1"/>
          <p:nvPr/>
        </p:nvSpPr>
        <p:spPr>
          <a:xfrm>
            <a:off x="746267" y="3773686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7"/>
              </a:rPr>
              <a:t>https://c-sharpcorner.com/members/siddharth-vaghasia</a:t>
            </a:r>
            <a:endParaRPr lang="en-IN" sz="1428" dirty="0"/>
          </a:p>
        </p:txBody>
      </p:sp>
      <p:pic>
        <p:nvPicPr>
          <p:cNvPr id="51" name="Picture 2" descr="Image result for c- csharp corner logo">
            <a:extLst>
              <a:ext uri="{FF2B5EF4-FFF2-40B4-BE49-F238E27FC236}">
                <a16:creationId xmlns:a16="http://schemas.microsoft.com/office/drawing/2014/main" id="{876D8450-092E-41BB-95F7-2F7D86FB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" y="3748825"/>
            <a:ext cx="407537" cy="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email icon">
            <a:extLst>
              <a:ext uri="{FF2B5EF4-FFF2-40B4-BE49-F238E27FC236}">
                <a16:creationId xmlns:a16="http://schemas.microsoft.com/office/drawing/2014/main" id="{2CF11027-B3F8-4B57-B6B2-E1B9BB88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48" y="4780747"/>
            <a:ext cx="354141" cy="3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8302E72-ECC1-4CFC-977F-A6E0D1204EAF}"/>
              </a:ext>
            </a:extLst>
          </p:cNvPr>
          <p:cNvSpPr txBox="1"/>
          <p:nvPr/>
        </p:nvSpPr>
        <p:spPr>
          <a:xfrm>
            <a:off x="767589" y="4780747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/>
              <a:t>siddh.vaghasia@gmail.com</a:t>
            </a:r>
          </a:p>
        </p:txBody>
      </p:sp>
      <p:pic>
        <p:nvPicPr>
          <p:cNvPr id="54" name="Picture 6" descr="Image result for linked in icon">
            <a:extLst>
              <a:ext uri="{FF2B5EF4-FFF2-40B4-BE49-F238E27FC236}">
                <a16:creationId xmlns:a16="http://schemas.microsoft.com/office/drawing/2014/main" id="{D9382FE8-DB42-474F-9FB6-F3A26A3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8" y="3238487"/>
            <a:ext cx="317094" cy="3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258662E-D796-49FF-B01C-91294DEB4219}"/>
              </a:ext>
            </a:extLst>
          </p:cNvPr>
          <p:cNvSpPr/>
          <p:nvPr/>
        </p:nvSpPr>
        <p:spPr>
          <a:xfrm>
            <a:off x="787192" y="3220096"/>
            <a:ext cx="4800367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28" dirty="0">
                <a:hlinkClick r:id="rId11"/>
              </a:rPr>
              <a:t>https://www.linkedin.com/in/siddharthvaghasia</a:t>
            </a:r>
            <a:endParaRPr lang="en-IN" sz="1428" dirty="0"/>
          </a:p>
        </p:txBody>
      </p:sp>
      <p:pic>
        <p:nvPicPr>
          <p:cNvPr id="56" name="Picture 8" descr="Image result for twitter icon">
            <a:extLst>
              <a:ext uri="{FF2B5EF4-FFF2-40B4-BE49-F238E27FC236}">
                <a16:creationId xmlns:a16="http://schemas.microsoft.com/office/drawing/2014/main" id="{21517868-3AF0-4C38-8BFB-9C47365D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26" y="2271014"/>
            <a:ext cx="448877" cy="30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Related image">
            <a:extLst>
              <a:ext uri="{FF2B5EF4-FFF2-40B4-BE49-F238E27FC236}">
                <a16:creationId xmlns:a16="http://schemas.microsoft.com/office/drawing/2014/main" id="{F8F5E5CF-44A6-4199-9D2F-F613F235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74" y="3742929"/>
            <a:ext cx="309561" cy="3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0CB732B-C1D2-4204-B7FA-A86CCFDDC27E}"/>
              </a:ext>
            </a:extLst>
          </p:cNvPr>
          <p:cNvSpPr txBox="1"/>
          <p:nvPr/>
        </p:nvSpPr>
        <p:spPr>
          <a:xfrm>
            <a:off x="7761972" y="2162173"/>
            <a:ext cx="1483283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/>
              <a:t>@sanganikunj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B94A4A-AF0B-4209-8DB0-A81FE0814905}"/>
              </a:ext>
            </a:extLst>
          </p:cNvPr>
          <p:cNvSpPr txBox="1"/>
          <p:nvPr/>
        </p:nvSpPr>
        <p:spPr>
          <a:xfrm>
            <a:off x="7721047" y="3689293"/>
            <a:ext cx="2105020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32" dirty="0" err="1"/>
              <a:t>kunj-sangani</a:t>
            </a:r>
            <a:endParaRPr lang="en-IN" sz="1632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108ABD-195F-4D08-A13A-9949EA6F8EC6}"/>
              </a:ext>
            </a:extLst>
          </p:cNvPr>
          <p:cNvSpPr txBox="1"/>
          <p:nvPr/>
        </p:nvSpPr>
        <p:spPr>
          <a:xfrm>
            <a:off x="7721047" y="3301397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>
                <a:hlinkClick r:id="rId12"/>
              </a:rPr>
              <a:t>https://www.c-sharpcorner.com/members/kunj-sangani</a:t>
            </a:r>
            <a:endParaRPr lang="en-IN" sz="1428" dirty="0"/>
          </a:p>
        </p:txBody>
      </p:sp>
      <p:pic>
        <p:nvPicPr>
          <p:cNvPr id="61" name="Picture 2" descr="Image result for c- csharp corner logo">
            <a:extLst>
              <a:ext uri="{FF2B5EF4-FFF2-40B4-BE49-F238E27FC236}">
                <a16:creationId xmlns:a16="http://schemas.microsoft.com/office/drawing/2014/main" id="{842F2492-9C7F-4834-81AA-868E65E6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33" y="3276536"/>
            <a:ext cx="407537" cy="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email icon">
            <a:extLst>
              <a:ext uri="{FF2B5EF4-FFF2-40B4-BE49-F238E27FC236}">
                <a16:creationId xmlns:a16="http://schemas.microsoft.com/office/drawing/2014/main" id="{3AF743F1-A3A2-42EC-8C18-6F2979A6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8" y="4308458"/>
            <a:ext cx="354141" cy="3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7E97846-5AB4-43D3-84EE-BAED49C21F16}"/>
              </a:ext>
            </a:extLst>
          </p:cNvPr>
          <p:cNvSpPr txBox="1"/>
          <p:nvPr/>
        </p:nvSpPr>
        <p:spPr>
          <a:xfrm>
            <a:off x="7742369" y="4308458"/>
            <a:ext cx="5722396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28" dirty="0"/>
              <a:t>sangani.kunj@gmail.com</a:t>
            </a:r>
          </a:p>
        </p:txBody>
      </p:sp>
      <p:pic>
        <p:nvPicPr>
          <p:cNvPr id="66" name="Picture 6" descr="Image result for linked in icon">
            <a:extLst>
              <a:ext uri="{FF2B5EF4-FFF2-40B4-BE49-F238E27FC236}">
                <a16:creationId xmlns:a16="http://schemas.microsoft.com/office/drawing/2014/main" id="{6B734C62-C3C5-4A5E-A5AC-A6CAF8C4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78" y="2766198"/>
            <a:ext cx="317094" cy="3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FA164DE-C082-4518-9363-C707D80E6024}"/>
              </a:ext>
            </a:extLst>
          </p:cNvPr>
          <p:cNvSpPr/>
          <p:nvPr/>
        </p:nvSpPr>
        <p:spPr>
          <a:xfrm>
            <a:off x="7761972" y="2747807"/>
            <a:ext cx="4800367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28" dirty="0">
                <a:hlinkClick r:id="rId13"/>
              </a:rPr>
              <a:t>https://www.linkedin.com/in/kunjsangani</a:t>
            </a:r>
            <a:endParaRPr lang="en-IN" sz="1428" dirty="0"/>
          </a:p>
        </p:txBody>
      </p: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6602</TotalTime>
  <Words>399</Words>
  <Application>Microsoft Office PowerPoint</Application>
  <PresentationFormat>Custom</PresentationFormat>
  <Paragraphs>90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Siddharth Vaghasia </vt:lpstr>
      <vt:lpstr>react-pnpjsexplorer</vt:lpstr>
      <vt:lpstr>PowerPoint Presentation</vt:lpstr>
      <vt:lpstr>Summary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207</cp:revision>
  <dcterms:created xsi:type="dcterms:W3CDTF">2016-10-31T09:14:56Z</dcterms:created>
  <dcterms:modified xsi:type="dcterms:W3CDTF">2020-09-24T13:53:14Z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